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E1DD0-B319-71EF-3316-1228B40F6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654960-6E0D-EB06-22A9-DBE1A7CB1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B487E-A22B-7B09-EE09-A7BE1472F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1E49-76E4-4A6E-B01B-937B61592DC4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AEDC5-8898-802F-0A51-2681FFB4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EA66A-CD3B-67D9-E726-3FD97277A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F7A-AFC8-4C1A-9098-4EF98B5B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9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016B8-E9E3-2B29-E267-84749586F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DC4F1-C7E7-EAEC-8B5E-2C27B107C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4CFAD-0797-8674-3C6B-781B8FE0D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1E49-76E4-4A6E-B01B-937B61592DC4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AAE54-E983-40E0-BAAE-7DCE3082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33650-7282-CBCB-5AFC-479EC6AA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F7A-AFC8-4C1A-9098-4EF98B5B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1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355E6-135B-D1BE-6533-3D00EE368F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06833E-68EA-8ABC-CE39-0050DE055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862B2-32FF-5BA3-3AF4-BC1EEAA8B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1E49-76E4-4A6E-B01B-937B61592DC4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4F58D-42CF-E144-F22E-CBA8E661D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6B419-0454-A7FE-F62B-B62B4FF3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F7A-AFC8-4C1A-9098-4EF98B5B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3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A28DA-D0A6-6844-2B9B-1B41A7DCA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62A70-9363-44C7-485F-F948E0C6E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275EB-AFFF-0320-3F94-A21B49056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1E49-76E4-4A6E-B01B-937B61592DC4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B45EF-133E-227B-5338-9518A53D9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DFBB1-1BB2-2594-520A-5FF27F9D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F7A-AFC8-4C1A-9098-4EF98B5B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9701-A003-5023-87E2-5C16E7F0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F7F05-C01C-1321-28E1-DDAEED0B1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7AF3F-1030-1EC9-C84B-1C7234C6E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1E49-76E4-4A6E-B01B-937B61592DC4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86DC2-7397-E000-4D79-6EA0F3AD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E46B-0D84-0415-36C7-79FB7336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F7A-AFC8-4C1A-9098-4EF98B5B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4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5DAE8-E71F-8A0F-FF3E-9CF63B7D5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11BEF-FF14-2795-E349-DFE6CD3E3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25F3B-46B2-AC96-5FD8-5A84CE7E1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50597-0FAF-CBF6-C923-7D053C97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1E49-76E4-4A6E-B01B-937B61592DC4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FA1B5-E083-2A83-7E4D-C6E4835BF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CBB2D-2D87-3B33-287A-8B20B43E6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F7A-AFC8-4C1A-9098-4EF98B5B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0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C3324-B42C-A33B-682F-6661D2F9B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AEB03-AFD1-5D82-EA65-C696AD799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28348-041F-8AC4-FE1D-DEB913AA7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84E9E2-D63B-FB97-CAF9-7347E3DDC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EEDF7B-F9E2-FC78-BB0C-EB6E61266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0D2081-12DD-3A0C-C0FC-A1CF1ED5C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1E49-76E4-4A6E-B01B-937B61592DC4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788CDE-2C15-EB3F-CA2E-26CD8E8C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0E52CC-3419-B19B-8A5A-C59C6EFE2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F7A-AFC8-4C1A-9098-4EF98B5B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9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4A0B5-FA12-EAB7-C665-1B036FE84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3CF9F8-6657-0ED6-FB6E-DD059F36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1E49-76E4-4A6E-B01B-937B61592DC4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19AEEA-CE1F-509D-74A0-FF9C04B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E8DC8-8E02-D611-F91E-CA42E7F3C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F7A-AFC8-4C1A-9098-4EF98B5B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3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9FF18F-B79E-CDB6-12E4-59A0EEEE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1E49-76E4-4A6E-B01B-937B61592DC4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DAF2D-4CEE-8EF4-20F4-A533EB551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48DBA-182A-802F-6584-3836D597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F7A-AFC8-4C1A-9098-4EF98B5B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6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7C3FB-077D-4D81-490A-E64DA3F0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3887D-187E-08F9-70F1-33CB7C2FB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4BD7E-CB88-64D3-1269-916D73659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BAFFE-18CC-79A8-89D8-419CB8673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1E49-76E4-4A6E-B01B-937B61592DC4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52572-F1FC-F2E9-ECCF-F0800CD20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4A316-D519-64E2-67BB-765218147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F7A-AFC8-4C1A-9098-4EF98B5B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1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73602-4170-22D0-8AA6-6988F54FA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134F25-C40F-0D2A-F8AC-95BFB1AC6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A9F88-B707-32AC-47D0-5D733EFA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769BA-E795-3C3F-00B3-DE3DD2A9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1E49-76E4-4A6E-B01B-937B61592DC4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71AE5-7200-5BF5-0B51-E7D9E815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22F79-99A9-22A6-314A-00551AAA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F7A-AFC8-4C1A-9098-4EF98B5B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1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4F5E3F-D334-8823-5493-A42B09AA9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05BCA-B12A-8C86-B2FC-0858DB16A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0C6C4-0FDB-816F-DC59-606969EBF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D1E49-76E4-4A6E-B01B-937B61592DC4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B7ACE-5814-C2C0-CE30-F4736BD76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BD9CE-DF2C-2459-1D1C-12A4562A0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19F7A-AFC8-4C1A-9098-4EF98B5B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4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00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775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mirmah mirmah</dc:creator>
  <cp:lastModifiedBy>ISR Admin</cp:lastModifiedBy>
  <cp:revision>4</cp:revision>
  <dcterms:created xsi:type="dcterms:W3CDTF">2024-11-01T19:30:05Z</dcterms:created>
  <dcterms:modified xsi:type="dcterms:W3CDTF">2026-07-08T09:12:11Z</dcterms:modified>
</cp:coreProperties>
</file>