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74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EE1DD0-B319-71EF-3316-1228B40F6F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654960-6E0D-EB06-22A9-DBE1A7CB17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6B487E-A22B-7B09-EE09-A7BE1472F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D1E49-76E4-4A6E-B01B-937B61592DC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2AEDC5-8898-802F-0A51-2681FFB4EB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1EA66A-CD3B-67D9-E726-3FD97277AC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19F7A-AFC8-4C1A-9098-4EF98B5B9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51916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F016B8-E9E3-2B29-E267-84749586F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DEDC4F1-C7E7-EAEC-8B5E-2C27B107C7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A4CFAD-0797-8674-3C6B-781B8FE0DA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D1E49-76E4-4A6E-B01B-937B61592DC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CAAE54-E983-40E0-BAAE-7DCE30821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133650-7282-CBCB-5AFC-479EC6AA83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19F7A-AFC8-4C1A-9098-4EF98B5B9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8145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2355E6-135B-D1BE-6533-3D00EE368F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A06833E-68EA-8ABC-CE39-0050DE0550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67862B2-32FF-5BA3-3AF4-BC1EEAA8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D1E49-76E4-4A6E-B01B-937B61592DC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54F58D-42CF-E144-F22E-CBA8E661D5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A6B419-0454-A7FE-F62B-B62B4FF3FE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19F7A-AFC8-4C1A-9098-4EF98B5B9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43352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1A28DA-D0A6-6844-2B9B-1B41A7DCA8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D62A70-9363-44C7-485F-F948E0C6E63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F275EB-AFFF-0320-3F94-A21B49056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D1E49-76E4-4A6E-B01B-937B61592DC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FB45EF-133E-227B-5338-9518A53D9D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BDFBB1-1BB2-2594-520A-5FF27F9D92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19F7A-AFC8-4C1A-9098-4EF98B5B9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5027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2A9701-A003-5023-87E2-5C16E7F0DA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3F7F05-C01C-1321-28E1-DDAEED0B1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57AF3F-1030-1EC9-C84B-1C7234C6E3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D1E49-76E4-4A6E-B01B-937B61592DC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C86DC2-7397-E000-4D79-6EA0F3AD60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0DE46B-0D84-0415-36C7-79FB7336AA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19F7A-AFC8-4C1A-9098-4EF98B5B9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7429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5DAE8-E71F-8A0F-FF3E-9CF63B7D5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811BEF-FF14-2795-E349-DFE6CD3E328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6225F3B-46B2-AC96-5FD8-5A84CE7E10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150597-0FAF-CBF6-C923-7D053C973A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D1E49-76E4-4A6E-B01B-937B61592DC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CFA1B5-E083-2A83-7E4D-C6E4835BF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DCBB2D-2D87-3B33-287A-8B20B43E65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19F7A-AFC8-4C1A-9098-4EF98B5B9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4090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DC3324-B42C-A33B-682F-6661D2F9B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A5AEB03-AFD1-5D82-EA65-C696AD799C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828348-041F-8AC4-FE1D-DEB913AA7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84E9E2-D63B-FB97-CAF9-7347E3DDC1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EEDF7B-F9E2-FC78-BB0C-EB6E612665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40D2081-12DD-3A0C-C0FC-A1CF1ED5C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D1E49-76E4-4A6E-B01B-937B61592DC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788CDE-2C15-EB3F-CA2E-26CD8E8C8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D0E52CC-3419-B19B-8A5A-C59C6EFE2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19F7A-AFC8-4C1A-9098-4EF98B5B9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1099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4A0B5-FA12-EAB7-C665-1B036FE84A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A3CF9F8-6657-0ED6-FB6E-DD059F363B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D1E49-76E4-4A6E-B01B-937B61592DC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19AEEA-CE1F-509D-74A0-FF9C04BCA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BFE8DC8-8E02-D611-F91E-CA42E7F3C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19F7A-AFC8-4C1A-9098-4EF98B5B9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234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B9FF18F-B79E-CDB6-12E4-59A0EEEE50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D1E49-76E4-4A6E-B01B-937B61592DC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0CDAF2D-4CEE-8EF4-20F4-A533EB5514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7148DBA-182A-802F-6584-3836D597ED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19F7A-AFC8-4C1A-9098-4EF98B5B9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3641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E7C3FB-077D-4D81-490A-E64DA3F0B9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93887D-187E-08F9-70F1-33CB7C2FB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1F4BD7E-CB88-64D3-1269-916D73659E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2BAFFE-18CC-79A8-89D8-419CB86738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D1E49-76E4-4A6E-B01B-937B61592DC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E52572-F1FC-F2E9-ECCF-F0800CD20E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EE4A316-D519-64E2-67BB-7652181478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19F7A-AFC8-4C1A-9098-4EF98B5B9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107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673602-4170-22D0-8AA6-6988F54FAF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134F25-C40F-0D2A-F8AC-95BFB1AC61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3A9F88-B707-32AC-47D0-5D733EFA70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3A769BA-E795-3C3F-00B3-DE3DD2A99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AD1E49-76E4-4A6E-B01B-937B61592DC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371AE5-7200-5BF5-0B51-E7D9E8151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922F79-99A9-22A6-314A-00551AAA3F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F19F7A-AFC8-4C1A-9098-4EF98B5B9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113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84F5E3F-D334-8823-5493-A42B09AA9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505BCA-B12A-8C86-B2FC-0858DB16AF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20C6C4-0FDB-816F-DC59-606969EBF78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AD1E49-76E4-4A6E-B01B-937B61592DC4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7B7ACE-5814-C2C0-CE30-F4736BD76B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4BD9CE-DF2C-2459-1D1C-12A4562A030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F19F7A-AFC8-4C1A-9098-4EF98B5B9E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144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0004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477544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 Theme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mirmah mirmah</dc:creator>
  <cp:lastModifiedBy>ISR Admin</cp:lastModifiedBy>
  <cp:revision>4</cp:revision>
  <dcterms:created xsi:type="dcterms:W3CDTF">2024-11-01T19:30:05Z</dcterms:created>
  <dcterms:modified xsi:type="dcterms:W3CDTF">2026-07-08T09:12:11Z</dcterms:modified>
</cp:coreProperties>
</file>